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Tình yêu Chúa cao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vời biết bao nào con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thế nào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Ôi! Tình yêu thương Chúa cao vời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thương Chúa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yêu con từ ngàn xưa. Từ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chưa có đồi núi, từ khi chưa có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chưa có vầng trăng với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sao, gọi con giữa muôn muôn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tìm con giữa nơi bùn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Tình yêu Chúa cao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vời biết bao nào con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thế nào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Ôi! Vì thương con Chúa quên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vì yêu nên hiến thân mình,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con nên bạn tình thân. Dù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gió hiểm nguy, dìu con đi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 ơn Chúa ngày đêm ấp ủ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vì con Chúa quên thân mình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dám mơ gì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Tình yêu Chúa cao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vời biết bao nào con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thế nào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thành tâm dâng hiến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thành tâm dâng hiến xác hồn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tông đồ trần gian, và nên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chứng tình yêu, truyền rao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lý Ngài ban gieo rắc Lời vang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gần xa, rồi con sẽ đi khắp miền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chứng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CAO VỜI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Tình yêu Chúa cao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vời biết bao nào con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thế nào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 Để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cân xứng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