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TÌNH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ÐK: Ngày xưa Thánh giá là đền hy sinh, máu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Chúa chan hòa ghi dấu ân tình. Giờ đây xin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Chúa trở lại bàn thánh hiến dâng của lễ cứu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độ trường sinh. Từng giọt rượu nho và bánh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dâng trên bàn thánh thành Mình Con Chúa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nuôi sống muôn dân muôn đời, là ngọn lửa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cháy sưởi ấm bao cõi lòng thanh, là nguồn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tình yêu của Chúa hiến cho nhân loài.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Ánh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TÌNH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1. Yêu thương Cha không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quản nài đón lấy muôn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ngàn khốn khó. Năm tháng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luôn luôn van nài hết lòng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yêu một Chúa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Ánh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TÌNH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2. Chúa hiến bánh thiêng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bởi trời, biết lấy của gì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báo đáp? Xin Chúa khoan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nhân nhậm lời, con nguyện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yêu một Chúa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Ánh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