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Tình Chúa yêu con tự hiến tế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thân mình, chịu chết đau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thương để con nên công chính.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Lạy Chúa con đây tháng năm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nguyện đáp tình, là sống hy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 quên chính bản thân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Giê-su ân tình Chúa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cao vời. Con hư không, lấy chi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dâng Ngài hỡi Ôi Giê-su xưa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Ngài sinh xuống đời. Xin đưa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con theo Ngài lên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Tình Chúa yêu con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hiến nhiệm mầu, tình quá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sâu nào ai suy cho thấu.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Thập giá ngất cao Chúa chết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thật thảm sầu, đổ hết máu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đào cho thế trần tươi mầu.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Giê-su ân tình Chúa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cao vời. Con hư không, lấy chi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dâng Ngài hỡi Ôi Giê-su xưa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Ngài sinh xuống đời. Xin đưa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con theo Ngài lên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Tình Chúa yêu con tình yêu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quá diệu huyền, dìu dắt con đi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vào tình yêu dâng hiến. Xin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cho con trái tim thật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tinh tuyền để biết yêu thương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theo huấn lệnh Chúa truyền.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Giê-su ân tình Chúa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cao vời. Con hư không, lấy chi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dâng Ngài hỡi Ôi Giê-su xưa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Ngài sinh xuống đời. Xin đưa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con theo Ngài lên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