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CA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Ngày xa xưa ấy Cha đã thương gọi con. 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vòng tay mẫu thân con bước theo tình Cha.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Chuyện ngày xưa thơ bé đến bây giờ con đâu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dám quên. Bàn tay của Cha dắt dìu con từng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ngày tháng qua. ÐK: Những ngày thơ tình thơ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con về với niềm mơ đã qua thời gian chờ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mong hiến dâng. Ðôi bàn tay phàm nhân, phút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giây chạm đến thần thánh, sẽ ngân vang khúc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yêu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CA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Này con xin đến nơi chính Cha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hẹn con. Thập tự con vác theo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lên núi cao khổ đau. bài học cây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giá vẫn in hằn trong tâm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trí con. Tình thương của Cha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vẫn chờ mong gọi mời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CA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Ðời mênh mông quá con muốn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bay thật xa. Thả vào đời tiếng ca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hát lên tình Cha. bài tình ca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 hiến, suốt một đời vang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đáy tim. kề bên lòng Cha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phút dịu êm ngập tràn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