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YÊU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Dù sống trong lao nhọc, dù chết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nơi tù đày lòng tôi vẫn tin mãi rằng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 chết cho tôi.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ÐK: Không! Không có gì ngăn cản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được lòng tôi hằng tin vào Thiên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Chúa. Không! Không có gì cách xa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được lòng tôi hằng tin 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Thắng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YÊU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2. Dù sống trong cơ cực,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dù biết bao nhọc nhằn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lòng tôi vẫn tin mãi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rằng Chúa sống bên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Thắng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YÊU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3. Dù đớn đau ưu sầu, dù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lắng lo buồn phiền lòng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tôi vẫn tin mãi rằng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Chúa sống trong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Thắng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