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nguồn áng sáng,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ơn Cứu độ của tôi, tôi còn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sợ chi ai? Chúa chính là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Thành lũy, chở che bảo vệ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đời tôi, tôi còn khiếp gì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Một điều tôi ước mong,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ở trong nhà Chúa, mỗi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trong suốt cuộc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Nhìn ngắm Tôn nhan Chúa,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uy linh rạng ngời, ngự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Thánh điện cao sang.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nguồn áng sáng,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ơn Cứu độ của tôi, tôi còn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sợ chi ai? Chúa chính là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Thành lũy, chở che bảo vệ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đời tôi, tôi còn khiếp gì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Lòng cầu xin Chúa thương,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tỏ Thiên nhan Của Chúa.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xa lánh ẩn mặt. Lạy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tha thiết. Chúa hỡi dủ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thương nhậm lời. Ngài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tỏ rạng 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nguồn áng sáng,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ơn Cứu độ của tôi, tôi còn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sợ chi ai? Chúa chính là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Thành lũy, chở che bảo vệ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đời tôi, tôi còn khiếp gì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Ngài là nơi phát sinh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điều thiện hảo tuyệt đối. Khơi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ân thánh cao vời.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xin soi sáng, giúp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thi hành điều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và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TIN TƯỞNG NƠI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là nguồn áng sáng,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 ơn Cứu độ của tôi, tôi còn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sợ chi ai? Chúa chính là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Thành lũy, chở che bảo vệ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đời tôi, tôi còn khiếp gì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