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HAY KHÔNG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Tin hay không tin là chấp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nhận hay từ chối. Tin hay không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tin là sống mãi hay trầm luân.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Tin hay không tin đời sáng ngời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hay mù tối. Tin hay không tin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nay quyết định cho đời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HAY KHÔNG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Dù đời bao tăm tối tôi cứ vững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tin luôn. Tin rằng Ngài đã thương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tôi, tin rằng Ngài chết cho tôi. Dù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đời bao giông tố, tôi quyết bước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theo Ngài, cho dù đời lắm chông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gai, tôi vẫn là môn đệ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HAY KHÔNG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Luôn luôn tin yêu là đón nhận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Tin Mừng Chúa. Luôn luôn tin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là quyết sống trong hồng ân.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Luôn luôn tin yêu là hết lòng tôn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thờ Chúa. Yêu thương tha nhân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hết tình, cho thành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HAY KHÔNG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Dù đời bao tăm tối tôi cứ vững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tin luôn. Tin rằng Ngài đã thương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tôi, tin rằng Ngài chết cho tôi. Dù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đời bao giông tố, tôi quyết bước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theo Ngài, cho dù đời lắm chông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gai, tôi vẫn là môn đệ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HAY KHÔNG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Luôn luôn tin yêu là đón nhận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cây Thập giá. Luôn luôn tin yêu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là vững bước theo Thầy luôn. Đi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lên Can-Vê dù máu hồng sẽ đổ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xuống. Dâng muôn đau thương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như lễ vật như lời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HAY KHÔNG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Dù đời bao tăm tối tôi cứ vững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tin luôn. Tin rằng Ngài đã thương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tôi, tin rằng Ngài chết cho tôi. Dù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đời bao giông tố, tôi quyết bước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theo Ngài, cho dù đời lắm chông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gai, tôi vẫn là môn đệ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