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TÌM VỀ BÊN CHÚA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Những ngày nắng ấm áp chưa vội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tan, những chiều mưa âm u đã vội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qua. Bông hoa nở hôm nao ôi rực rỡ,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mà giờ đây cũng đã mau tàn phai.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Sướng khổ vui buồn cuộc đời vần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xoay, Chúa mời gọi con tín thác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tất cả nơi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TÌM VỀ BÊN CHÚA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Tìm về bên Chúa con thấy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mình ngất ngây bình an. Tìm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bên Chúa con thấy tình Ngài thiết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 dịu dàng. Dù đường đời gập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ghềnh gian nan, ân tình Ngài nguồn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ơn thánh sức thiêng, được Ngài 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đời con luôn mãi hân hoan.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TÌM VỀ BÊN CHÚA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Ôm mộng mơ hăng say vào cuộc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đời, con đã thấy chát đắng giọt lệ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rơi. Vì hạnh phúc dương gian quá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mong manh, tình nhân thế quá dễ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mau đổi thay. Sống giữa cuộc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thăng trầm Ngài ơi, xin Ngài dạy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yêu mến thiết tha cuộc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TÌM VỀ BÊN CHÚA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Tìm về bên Chúa con thấy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mình ngất ngây bình an. Tìm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bên Chúa con thấy tình Ngài thiết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 dịu dàng. Dù đường đời gập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ghềnh gian nan, ân tình Ngài nguồn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ơn thánh sức thiêng, được Ngài 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đời con luôn mãi hân hoan.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TÌM VỀ BÊN CHÚA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Dẫu nhiều lúc vô ơn con vội quên,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tình Chúa chất ngất trong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con. Chần chừ mãi lang thang đường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trần gian, dù vẫn biết chính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nguồn bình an. Chúa rất nhân từ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vẫn đợi chờ con, mở rộng vòng tay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đón lấy đứa con hoang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TÌM VỀ BÊN CHÚA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Tìm về bên Chúa con thấy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mình ngất ngây bình an. Tìm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bên Chúa con thấy tình Ngài thiết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 dịu dàng. Dù đường đời gập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ghềnh gian nan, ân tình Ngài nguồn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ơn thánh sức thiêng, được Ngài 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đời con luôn mãi hân hoan.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TÌM VỀ BÊN CHÚA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4. Những niềm vui đam mê của trần gian,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chẳng thoả mãn tim con được bình an. Vì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còn mãi khắc khoải trong lòng con, dù mải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mê bao phen trong lạc bước. Chỉ sống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bên Ngài tâm hồn hân hoan, Chúa mời gọi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con khao khát phúc vinh thiên đàng.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Coda: được Ngài ở cùng đời con luôn mãi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hân hoan. (về cõi sống bình an).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TÌM VỀ BÊN CHÚA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Tìm về bên Chúa con thấy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mình ngất ngây bình an. Tìm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bên Chúa con thấy tình Ngài thiết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 dịu dàng. Dù đường đời gập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ghềnh gian nan, ân tình Ngài nguồn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ơn thánh sức thiêng, được Ngài 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đời con luôn mãi hân hoan.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