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TIM TÔI DÂNG Ý THƠ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Tim tôi dâng ý thơ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tuyệt diệu, dệt bài ca cung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tiến Đức Vua. Lưỡi tôi tựa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bút rung vạn điệu trong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tay những thi nhân anh tài.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TIM TÔI DÂNG Ý THƠ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Người tuyệt mỹ khôn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vời làn duyên thắm nở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trên môi. Người được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(i) Trời chúc lành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tới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TIM TÔI DÂNG Ý THƠ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Tim tôi dâng ý thơ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tuyệt diệu, dệt bài ca cung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tiến Đức Vua. Lưỡi tôi tựa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bút rung vạn điệu trong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tay những thi nhân anh tài.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TIM TÔI DÂNG Ý THƠ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Người yêu thích công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bình và khinh ghét điều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gian phi, vì vậy Chúa (i)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xức dầu quí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TIM TÔI DÂNG Ý THƠ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Tim tôi dâng ý thơ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tuyệt diệu, dệt bài ca cung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tiến Đức Vua. Lưỡi tôi tựa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bút rung vạn điệu trong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tay những thi nhân anh tài.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TIM TÔI DÂNG Ý THƠ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Người chiến đấu oai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hùng để bênh lẽ phải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công minh, kìa bao lớp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quân thù ngã gục dưới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chân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TIM TÔI DÂNG Ý THƠ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Tim tôi dâng ý thơ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tuyệt diệu, dệt bài ca cung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tiến Đức Vua. Lưỡi tôi tựa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bút rung vạn điệu trong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tay những thi nhân anh tài.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TIM TÔI DÂNG Ý THƠ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Rồi đây Thánh Danh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hồn tôi nhớ mãi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thu, và muôn thế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(ê) hệ sẽ mừng chúc tôn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TIM TÔI DÂNG Ý THƠ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Tim tôi dâng ý thơ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tuyệt diệu, dệt bài ca cung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tiến Đức Vua. Lưỡi tôi tựa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bút rung vạn điệu trong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tay những thi nhân anh tài.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