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NHAN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Lạy Chúa Đấng Cứu độ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con. Lòng con quyết tâm kiếm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tìm Nhan thánh. Xin Ngài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đừng lánh xa ẩn mặt. Cho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nhìn ngắm Tôn 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NHAN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1. Xin cho con nhìn thấy Tôn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nhan Ngài ơi. Xin cho con chiêm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ngưỡng Cung Điện của Chúa.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Tỏ ánh sáng cho đôi mắt con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rạng ngời. Để cho con tỉnh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giấc mơ trong đêm trường.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NHAN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Lạy Chúa Đấng Cứu độ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con. Lòng con quyết tâm kiếm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tìm Nhan thánh. Xin Ngài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đừng lánh xa ẩn mặt. Cho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nhìn ngắm Tôn 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NHAN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Xin cho con nhìn thấy vinh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quang huyền siêu. Cho tâm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trong sáng nghe lời của Chúa.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Mở đôi mắt ban cho đức tin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kiên cường. Lạy Thiên chúa,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 hãy đoái thương nhận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NHAN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Lạy Chúa Đấng Cứu độ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con. Lòng con quyết tâm kiếm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tìm Nhan thánh. Xin Ngài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đừng lánh xa ẩn mặt. Cho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nhìn ngắm Tôn 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