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1. Thôi đứng lên nào! Vui sướng biết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bao! Hỡi ai đang say giấc hôn miên bên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các đoàn chiên. Chúa Cả trên trời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giáng sinh ra đời! Ta đưa tin rất đáng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vui này cho kẻ lòng ngay. Các ngươi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hãy đi hang đá tìm Con Chúa nằm trong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máng chiên lừa quấn mảnh bào thưa.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J. Tuất, Phương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Nào ta gắng bước ra tìm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hang đá ngắm xem Thiên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Thiên Thần hô loa xướng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khúc ca trên đỉnh đồi xa.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mau bước ra noi theo 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đèn sao sáng.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J. Tuất, Phương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Mau bước đi nào! Theo ánh sáng sao.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Hãy mau mau bước dấn trên đường lạnh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tuyết, mờ sương. Chúa Cả Thiên Đường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suốt năm canh trường đang run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máng lúc dân Người yên giấc nghỉ ngơi.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Tiếng con trẻ oa oa khóc lừng trong núi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 muôn tiếng kêu mời tất cả bầy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J. Tuất, Phương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Nào ta gắng bước ra tìm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hang đá ngắm xem Thiên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Thiên Thần hô loa xướng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khúc ca trên đỉnh đồi xa.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mau bước ra noi theo 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đèn sao sáng.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J. Tuất, Phương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3. Hang đó đi vào! Xem Chúa chí cao.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Hãy an tâm cứ bước dấn vào xem cảnh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bần lao. Chúa Cả muôn đời quá yêu dân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Người nay sinh ra để cứu nhân loài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khỏi ách làm tôi. Chính con trẻ trong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hang đá là Thiên Chúa Người sinh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xuống gian trần để cứu toàn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J. Tuất, Phương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Nào ta gắng bước ra tìm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hang đá ngắm xem Thiên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Thiên Thần hô loa xướng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khúc ca trên đỉnh đồi xa.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mau bước ra noi theo 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đèn sao sáng.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J. Tuất, Phương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