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CHÚA MỖI NGÀY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Giữa những tháng ngày miệt mài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vẫn đi tìm Chúa, giữa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nắng đẹp tươi hay mùa lá rơi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vẫn đi tìm Ngài. Vì Chúa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 con, vì Chúa chính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con, con hằng đi tìm Nhan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trong mỗi ngày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CHÚA MỖI NGÀY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Nguyện Chúa chính nguồn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 hằng đỡ nâng bước con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đời. Chính Chúa là nguồn ánh sáng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chiếu soi vào đời con nhiều tăm tối.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Từng phút có Chúa trong đời con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vui bước trên đường dài. Cuộc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rộn tươi nở hoa vì Chúa ở với con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tháng ngời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CHÚA MỖI NGÀY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Giữa những tháng ngày mệt nhoài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hay sống vui bình an, giữa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hào nhoáng trần gian hay đời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vụt tắt ánh hy vọng.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lắm buồn ít vui, đời con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thuyền giữa khơi, xin được buông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neo nơi Ngài như bến bờ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CHÚA MỖI NGÀY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Nguyện Chúa chính nguồn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 hằng đỡ nâng bước con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đời. Chính Chúa là nguồn ánh sáng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chiếu soi vào đời con nhiều tăm tối.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Từng phút có Chúa trong đời con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vui bước trên đường dài. Cuộc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rộn tươi nở hoa vì Chúa ở với con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tháng ngời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CHÚA MỖI NGÀY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Giữa những tháng ngày tuyệt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vọng hay sáng ngời niềm tin, giữa lúc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bừng cháy tình yêu hay giờ tối tăm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 bước trong vô tình. Nguyện Chúa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ấp ủ trái tim, nguyện Chúa giữ gìn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chở che, chính vì con tựa nương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Ngài suốt những ngày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CHÚA MỖI NGÀY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Nguyện Chúa chính nguồn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 hằng đỡ nâng bước con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đời. Chính Chúa là nguồn ánh sáng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chiếu soi vào đời con nhiều tăm tối.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Từng phút có Chúa trong đời con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vui bước trên đường dài. Cuộc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rộn tươi nở hoa vì Chúa ở với con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tháng ngời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CHÚA MỖI NGÀY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4. Giữa những khổ đau người nghèo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lây lất quanh đời con, giữa những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nghèo đói tình thương, cô độc đớn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đau thiếu sẻ chia lòng người. Nguyện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mở rộng cánh tay, nguyện Chúa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mở rộng trái tim, con nhận ra Ngài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trong đời, nơi những người lầm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TÌM CHÚA MỖI NGÀY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Nguyện Chúa chính nguồn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 hằng đỡ nâng bước con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đời. Chính Chúa là nguồn ánh sáng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chiếu soi vào đời con nhiều tăm tối.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Từng phút có Chúa trong đời con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vui bước trên đường dài. Cuộc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rộn tươi nở hoa vì Chúa ở với con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tháng ngời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