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Giuse, (nguyện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xin) đoái thương nghe, lời van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đoàn con quý yêu.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giông tố, (chở che)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khơi, ngày mai sáng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Quyền uy linh muôn trùng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thẳm. Hào quang chói hơn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vì sao sáng. Vì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xưa sống trên cõi trần,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yêu thương dưỡng nuôi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Giuse, (nguyện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xin) đoái thương nghe, lời van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đoàn con quý yêu.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giông tố, (chở che)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khơi, ngày mai sáng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Người công chính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Thiên Chúa. Đẹp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xanh ơn huệ chan chứa.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đời sau cháu con nương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nhờ. Tựa cây hương nam núi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Li-ba-nô.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Giuse, (nguyện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xin) đoái thương nghe, lời van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đoàn con quý yêu.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giông tố, (chở che)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khơi, ngày mai sáng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Nguyện noi gương khiêm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nhường thanh khiết. Ngày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 phụng thờ tha thiết.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cần lao sống vui thanh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bần. Lòng con lâng lâng thoát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 bụi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Giuse, (nguyện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xin) đoái thương nghe, lời van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đoàn con quý yêu.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giông tố, (chở che)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khơi, ngày mai sáng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Hùng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