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Mẹ muôn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tiếng lòng cảm mến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tin. Xin dâng Mẹ tuổi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vừa đến chứa chan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ước mơ được bước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Mẹ thương dắt dìu từng nhịp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bước con đi trên đời. Mùa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hạnh phúc là khi sống bên Mẹ mà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thôi. Luôn biết vâng nghe theo Lời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Chúa luôn biết thưa xin vâng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Mẹ. Nguyện đời con yêu Chúa như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Mẹ chẳng nguôi.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Mẹ muôn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tiếng lòng cảm mến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tin. Xin dâng Mẹ tuổi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vừa đến chứa chan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ước mơ được bước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Vầng trăng sáng ngời tỏa ánh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sáng soi cho cuộc đời. Mẹ ơi hãy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đến là trăng sáng cho lòng yên vui.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Xin giúp con luôn say tình Chúa xin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giúp con yêu thương muôn người.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Để tình yêu Thiên Chúa chứa chan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mọi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Mẹ muôn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tiếng lòng cảm mến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tin. Xin dâng Mẹ tuổi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vừa đến chứa chan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ước mơ được bước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3. Làn hương thánh thiện làm say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đắm bao nhiêu tâm hồn. Mùa xuân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ân thánh Mẹ đem đến cho toàn thế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giới. Xin giữ con trinh trong nghèo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khó xin giúp con đơn sơ khiêm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nhường. Để mùa xuân trong trái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tim con tỏa 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TIẾNG LÒNG CẢM MẾN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Xin dâng Mẹ muôn tiếng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tiếng lòng cảm mến cậy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tin. Xin dâng Mẹ tuổi xuân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vừa đến chứa chan nguồn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sống ước mơ được bước theo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Mẹ.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