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VÀ LỜI ĐÁP TRẢ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1. Thuở ấy, lúc con chưa được sinh ra Ngài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đã gọi tên con và dẫn con theo. Dù cho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thân con bất toàn, yếu đuối. Và chính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phút giây thưa lời xin vâng, là lúc trọn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đời con tận hiến xác thân. Giờ đây con tim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nghẹn ngào hạnh phúc, Ngài hướng dẫn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con, theo Ngài làm ngôn sứ tình yêu trong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chức Linh mục mỗi ngày dâng hy lễ tạ 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VÀ LỜI ĐÁP TRẢ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đã kêu gọi, Chúa kêu gọi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bước theo chân Ngài. Một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phai, luôn vui say đời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hiến. Nguyện trở nên muối giữa đời,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thành chứng tá Nước Trời.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đáp lại lời, lời của Chúa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gọi mời (dấu chân theo Ngài).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VÀ LỜI ĐÁP TRẢ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2. Đời sống hiến dâng đâu chỉ hôm nay mà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sẽ còn theo con tận mãi tương lai. Đường đi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chông gai phủ đầy giăng lối. Để mãi sắt son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một lòng kiên trung, cùng Chúa nguyện ra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đi về khắp muôn phương. Thực thi yêu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thương, công bình bác ái, tình Chúa cao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vời, xin Ngài hằng nâng đỡ cở che, nên giống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như Ngài suốt đời vui dâng hiến chẳng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GỌI VÀ LỜI ĐÁP TRẢ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đã kêu gọi, Chúa kêu gọi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bước theo chân Ngài. Một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phai, luôn vui say đời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hiến. Nguyện trở nên muối giữa đời,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thành chứng tá Nước Trời.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đáp lại lời, lời của Chúa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gọi mời (dấu chân theo Ngài).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