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1. Tuổi xuân con đong đầy bao mơ ước, với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bao là bao khát vọng cùng với bao niềm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vui gọi mời thì nay, con xin bỏ lại để nghe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tiếng Chúa. Chúa đã gọi con, gọi con bước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theo Ngài vào trong sa mạc: lòng kề lòng,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tay cầm tay say sưa Chúa thổ lộ tâm tình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và cùng con kết ước tơ duyên, để từ nay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con nguyện sống cho riêng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tri ân, cảm tạ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yêu thương con không bến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bờ, dù con đâu có là chi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ơi! Đây tim con rung động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 ôi bao la hơn biển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Thái Bình và cao hơn núi Thái Sơn.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tình Chúa quả 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2. Ước mong sao con được dâng cho Chúa, ở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trong là trong Thánh Điện và ước mong được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ở cùng Ngài, trọn đời, con xin thuộc về là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thuộc về Chúa. Sướng vui dường bao, đời con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tháng năm dài được sống với Ngài vẹn lời thề: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luôn thuỷ chung, xin vâng, sống thanh bần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hiến trọn cuộc đời con cho Chúa Nhân Hiền.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Ôi hạnh phúc! Ôi vui sướng biết dường nào!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tri ân, cảm tạ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yêu thương con không bến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bờ, dù con đâu có là chi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ơi! Đây tim con rung động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 ôi bao la hơn biển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Thái Bình và cao hơn núi Thái Sơn.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tình Chúa quả 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