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TIẾNG GỌI FATIMA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1. Xưa trong làng Fatima, có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Đức Mẹ Maria. Mẹ đến với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đời, Mẹ nói với người,những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lời bao sắt son, những lời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của Mẹ ru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TIẾNG GỌI FATIMA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ĐK: Mẹ nhắc người ăn năn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thống hối, hãy siêng năng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lần hạt Mân Côi. Tháng năm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qua Mẹ đau khổ nhiều. Hãy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sùng kính Trái Tim Mẹ yêu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TIẾNG GỌI FATIMA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2.Đây tiếng gọi Fatima nói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với người muôn phương xa.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Hãy đến với Mẹ, hãy sống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trong Mẹ, nghe lời mẹ dẫn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đưa, nhớ lời của Mẹ khi xưa.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TIẾNG GỌI FATIMA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ĐK: Mẹ nhắc người ăn năn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thống hối, hãy siêng năng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lần hạt Mân Côi. Tháng năm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qua Mẹ đau khổ nhiều. Hãy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sùng kính Trái Tim Mẹ yêu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TIẾNG GỌI FATIMA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3. Nghe tiếng gọi Fatima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bao tấm lòng tươi như hoa.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Xin bước quay về, thôi hết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não nề, theo mẹ trên thế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gian,có Mẹ dắt dìu ủi 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TIẾNG GỌI FATIMA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ĐK: Mẹ nhắc người ăn năn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thống hối, hãy siêng năng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lần hạt Mân Côi. Tháng năm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qua Mẹ đau khổ nhiều. Hãy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sùng kính Trái Tim Mẹ yêu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