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GÕ CỬA ĐÊM KHUYA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Có tiếng gõ cửa giữa lúc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khuya. Tiếng gõ cửa thống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nài van. Chính là Ngài đã gọi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ơi! Chúa ngóng đợi chờ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tỉnh thức. Dẫu biết rằng con vẫn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đang say giấc, bỏ quên Chúa đứng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lặng lẽ ê chề.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GÕ CỬA ĐÊM KHUYA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cám dỗ đã nhấn chìm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cám dỗ đã xúi giục con. Làm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rời xa quên lãng đi tình Chúa (chí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nhân). Tiếng gõ cửa rất ân cần.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gõ cữa đã bao lần. Trở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Chúa quên thú vui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GÕ CỬA ĐÊM KHUYA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Dẫu Chúa biết rằng con quá vô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tâm, vẫn gõ cửa đánh thức hồn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con, bởi vì Ngài rất từ nhân.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ơi! Hãy trở về gục đầu sám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hối. Hãy trở về xa đường u tối.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sẽ tha thứ lỗi lầm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GÕ CỬA ĐÊM KHUYA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cám dỗ đã nhấn chìm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cám dỗ đã xúi giục con. Làm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rời xa quên lãng đi tình Chúa (chí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nhân). Tiếng gõ cửa rất ân cần.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gõ cữa đã bao lần. Trở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Chúa quên thú vui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GÕ CỬA ĐÊM KHUYA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đã gõ cửa ngay giữa cơn mơ.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gõ cửa xóa hết tội nhơ.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lòng vẫn thờ ơ. Chúa ơi!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đứng chờ cửa con mở ra. Quay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trong vòng tay Cha.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xót Chúa rộng lớn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GÕ CỬA ĐÊM KHUYA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cám dỗ đã nhấn chìm con.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cám dỗ đã xúi giục con. Làm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rời xa quên lãng đi tình Chúa (chí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nhân). Tiếng gõ cửa rất ân cần.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gõ cữa đã bao lần. Trở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Chúa quên thú vui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