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CON NGHẸN NGÀO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ĐK: Đêm năm canh ngày sáu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khắc, con than van con cầu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khấn Chúa: Chúa ơi nghe tiếng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con nghẹn ngào, Ngài che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khuất Thánh Điện nơi nao?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CON NGHẸN NGÀO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1. Tiếng nức nở van nài,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thương tình lặng nghe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ơi! Sức mòn từng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phút mãi tiêu hao,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đành lặng thinh mãi sao.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CON NGHẸN NGÀO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ĐK: Đêm năm canh ngày sáu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khắc, con than van con cầu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khấn Chúa: Chúa ơi nghe tiếng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con nghẹn ngào, Ngài che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khuất Thánh Điện nơi nao?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CON NGHẸN NGÀO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2. Chúa khiến để con nằm,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trong lòng vực sâu tối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tăm, trút thịnh nộ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nghiến nát thân con,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sóng dồn dập xô lấp luôn.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CON NGHẸN NGÀO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ĐK: Đêm năm canh ngày sáu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khắc, con than van con cầu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khấn Chúa: Chúa ơi nghe tiếng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con nghẹn ngào, Ngài che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khuất Thánh Điện nơi nao?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CON NGHẸN NGÀO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3. Lúc khốn khổ u buồn,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bao bạn bè xa lánh luôn.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Biết còn tìm lối thoát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nơi đâu, mắt mờ vì bao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đớn đau.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CON NGHẸN NGÀO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ĐK: Đêm năm canh ngày sáu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khắc, con than van con cầu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khấn Chúa: Chúa ơi nghe tiếng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con nghẹn ngào, Ngài che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khuất Thánh Điện nơi nao?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CON NGHẸN NGÀO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4. Giữa chốn tử vong này,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ai còn ngợi khen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đâu. Dưới nguyệt ngợp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bóng tối thâm sâu, tín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thành Ngài ai có hay.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CON NGHẸN NGÀO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ĐK: Đêm năm canh ngày sáu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khắc, con than van con cầu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khấn Chúa: Chúa ơi nghe tiếng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con nghẹn ngào, Ngài che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khuất Thánh Điện nơi nao?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CON NGHẸN NGÀO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5. Sớm tối đã kêu cầu,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mong được nhìn xem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Thánh Nhan. Chúa còn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ruồng rẫy tới bao lâu,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chối từ lời con khóc than.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CON NGHẸN NGÀO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ĐK: Đêm năm canh ngày sáu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khắc, con than van con cầu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khấn Chúa: Chúa ơi nghe tiếng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con nghẹn ngào, Ngài che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khuất Thánh Điện nơi nao?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CON NGHẸN NGÀO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6. Bóng tối phủ tư bề,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thân bằng hùa nhau trách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chê. Ngưỡng vọng tình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Chúa rất bao la, đoái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nhận lời van thiết tha.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CON NGHẸN NGÀO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ĐK: Đêm năm canh ngày sáu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khắc, con than van con cầu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khấn Chúa: Chúa ơi nghe tiếng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con nghẹn ngào, Ngài che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khuất Thánh Điện nơi nao?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