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TIẾNG CHUÔNG NGÂN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Ding dong! Tiếng chuông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ngân vang trời, rộn ràng reo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vui ngàn nơi nơi. Ding dong!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Tiếng ca muôn thiên thần,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nhịp nhàng trên khung trời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cao xanh.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TIẾNG CHUÔNG NGÂN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Glo ri-a. Ho-san-na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in ex-cel-sis. (Sáng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danh Ngài, rạng danh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 trên trời cao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xanh).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TIẾNG CHUÔNG NGÂN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2. Ta nghe tiếng chuông đang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tưng bừng từng hồi chuông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cho hồn lâng lâng. Ca lên hãy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ca lên vang lừng mừng vui lên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đi người muôn phương.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TIẾNG CHUÔNG NGÂN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Glo ri-a. Ho-san-na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in ex-cel-sis. (Sáng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danh Ngài, rạng danh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 trên trời cao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xanh).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TIẾNG CHUÔNG NGÂN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3. Hân hoan tiếng tôn vinh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ca ngợi hồi chuông ban mai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ngày vui tươi. Dâng lên Chúa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vinh quang muôn đời lời kinh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đêm thanh bình an vui.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TIẾNG CHUÔNG NGÂN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Glo ri-a. Ho-san-na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in ex-cel-sis. (Sáng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danh Ngài, rạng danh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 trên trời cao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xanh).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