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CHÚA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Có tiếng gọi bên bờ hồ Ga-li-lê. Tiếng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mời bên mạn thuyền anh An-rê: “Hãy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theo Ta! Hãy theo Ta!. Đi tung lưới người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thay cho lưới cá” (giữa biển khơi xa).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Quá ngỡ ngàng nghe lời Người kêu đi theo.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Phút mơ màng qua vội vàng vâng đi mau.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Bước bên nhau tới tương lai, hôm mai hăng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hái dấn thân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CHÚA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Lời Ngài thương tuyên ban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hằng chứa chan. Ngài là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sáng chiếu rạng ngời dương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thế. Người nào dám dõi bước xa 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chốn mê, theo Chúa sống chứng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vinh phúc sau chung phần.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CHÚA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Có tiếng gọi bên bờ hồ Ga-li-lê. Tiếng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mời bên mạn thuyền anh An-rê: “Hãy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theo Ta! Hãy theo Ta!. Đi tung lưới người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thay cho lưới cá” (giữa biển khơi xa).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Quá ngỡ ngàng nghe lời Người kêu đi theo.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Phút mơ màng qua vội vàng vâng đi mau.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Bước bên nhau tới tương lai, hôm mai hăng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hái dấn thân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CHÚA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Lời Ngài luôn vang ngân kêu gọi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mọi thế nhân, từng ngày vui hăng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say lên đường làm nhân chứng.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Ngài vẫn đứng ngóng mong chờ tin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thế nhân, theo Chúa gắng dấn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thân loan báo Tin 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CHÚA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Có tiếng gọi bên bờ hồ Ga-li-lê. Tiếng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mời bên mạn thuyền anh An-rê: “Hãy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theo Ta! Hãy theo Ta!. Đi tung lưới người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thay cho lưới cá” (giữa biển khơi xa).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Quá ngỡ ngàng nghe lời Người kêu đi theo.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Phút mơ màng qua vội vàng vâng đi mau.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Bước bên nhau tới tương lai, hôm mai hăng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hái dấn thân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CHÚA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Lời Ngài xưa kêu con vang vọng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ngàn núi non, tình Ngài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thương con luôn ngọt ngào lai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láng. Lời Ngài vẫn thắp sáng soi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dọi người khắp nơi, khơi lối dẫn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bước qua tăm tối giăng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CHÚA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Có tiếng gọi bên bờ hồ Ga-li-lê. Tiếng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Chúa mời bên mạn thuyền anh An-rê: “Hãy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theo Ta! Hãy theo Ta!. Đi tung lưới người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thay cho lưới cá” (giữa biển khơi xa).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Quá ngỡ ngàng nghe lời Người kêu đi theo.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Phút mơ màng qua vội vàng vâng đi mau.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Bước bên nhau tới tương lai, hôm mai hăng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hái dấn thân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