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Tiến vào thánh cung tâm tư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nhảy mừng. Dâng Chúa (í a)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từ tiếng hát ngợi khen.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chung nhịp vang tiếng chúc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 suy tôn Ngài muôn đời. Đi lên!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 lên! Nào muôn ngàn dân nước,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chung cám tạ ơn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Chúa đã làm phép lạ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tuổi xuân con reo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mừng. Tay Chúa mở trao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ban, suối dạt dào muôn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thánh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Tiến vào thánh cung tâm tư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nhảy mừng. Dâng Chúa (í a)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từ tiếng hát ngợi khen.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chung nhịp vang tiếng chúc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 suy tôn Ngài muôn đời. Đi lên!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 lên! Nào muôn ngàn dân nước,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chung cám tạ ơn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Chính đây toà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ngự, đây thành đô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nương nhờ. Trong hy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vọng tin yêu, chung lòng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thành chung lễ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Tiến vào thánh cung tâm tư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nhảy mừng. Dâng Chúa (í a)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từ tiếng hát ngợi khen.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chung nhịp vang tiếng chúc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 suy tôn Ngài muôn đời. Đi lên!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 lên! Nào muôn ngàn dân nước,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chung cám tạ ơn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Chúa nghe lời khấn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nguyện, nghe trần gian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đang kêu cầu. Xin muôn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thuở an vui, xin ngàn đời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thắm tươi.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THÁNH CUNG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Tiến vào thánh cung tâm tư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nhảy mừng. Dâng Chúa (í a)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từ tiếng hát ngợi khen.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chung nhịp vang tiếng chúc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 suy tôn Ngài muôn đời. Đi lên!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 lên! Nào muôn ngàn dân nước,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chung cám tạ ơn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