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 VÀO NHÀ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Vui làm sao có người bảo tôi nào ta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tiến vào nhà Chúa nào ta tiến vào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nhà Chúa. 1 . Tôi nay mừng vui vì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người ta nói với tôi rằng “Nào ta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tiến vào Nhà Chúa Giê-ru-sa-lem.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Này ta đứng nơi cửa thành Cùng rồi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họp nhau hát ca rộn ràng.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 VÀO NHÀ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Giê-ru-sa-lem được thiết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kế theo thành trì hằng luôn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cấu tạo kiên cố. Qua nơi đây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bộ lạc Chúa tiến về nhà Ngài.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Lòng hỉ hoan sướng vui nào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 VÀO NHÀ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300" b="1">
                <a:solidFill>
                  <a:srgbClr val="FFFFFF"/>
                </a:solidFill>
                <a:latin typeface="Arial"/>
              </a:rPr>
              <a:t>3. Nơi đâu tòa thẩm phán sẽ</a:t>
            </a:r>
          </a:p>
          <a:p>
            <a:pPr algn="ctr"/>
            <a:r>
              <a:rPr sz="5300" b="1">
                <a:solidFill>
                  <a:srgbClr val="FFFFFF"/>
                </a:solidFill>
                <a:latin typeface="Arial"/>
              </a:rPr>
              <a:t>được thiết lập? Và nơi đâu</a:t>
            </a:r>
          </a:p>
          <a:p>
            <a:pPr algn="ctr"/>
            <a:r>
              <a:rPr sz="5300" b="1">
                <a:solidFill>
                  <a:srgbClr val="FFFFFF"/>
                </a:solidFill>
                <a:latin typeface="Arial"/>
              </a:rPr>
              <a:t>có tòa Đa Vít? Nơi đây luật</a:t>
            </a:r>
          </a:p>
          <a:p>
            <a:pPr algn="ctr"/>
            <a:r>
              <a:rPr sz="5300" b="1">
                <a:solidFill>
                  <a:srgbClr val="FFFFFF"/>
                </a:solidFill>
                <a:latin typeface="Arial"/>
              </a:rPr>
              <a:t>pháp của Is-ra-en để ngợi</a:t>
            </a:r>
          </a:p>
          <a:p>
            <a:pPr algn="ctr"/>
            <a:r>
              <a:rPr sz="5300" b="1">
                <a:solidFill>
                  <a:srgbClr val="FFFFFF"/>
                </a:solidFill>
                <a:latin typeface="Arial"/>
              </a:rPr>
              <a:t>khen Chúa muôn ngàn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