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MẸ THIÊN ĐÌNH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Tiến dâng Mẹ Thiên đình!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 dâng Mẹ uy linh, này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trăm hoa rực rỡ ngát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con kính dâng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 cuộc đời nở (ơ) khắp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đẹp (i)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MẸ THIÊN ĐÌNH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Xin dâng Mẹ bông hoa ngát 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trinh khiết ngọt ngào. Đây là cành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huệ xinh hương nhẹ vươn tới trăng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sao. Dù gian trần khốn khó,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vui thú lợi danh, vẫn luôn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trăng hồn thơ, khấn nguyện Mẹ giữ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gìn cho.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MẸ THIÊN ĐÌNH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Tiến dâng Mẹ Thiên đình!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 dâng Mẹ uy linh, này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trăm hoa rực rỡ ngát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con kính dâng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 cuộc đời nở (ơ) khắp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đẹp (i)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MẸ THIÊN ĐÌNH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Con dâng Mẹ này đây đoá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 sắc tuyệt vời, giữa ngàn vạn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gai chông, bông hồng duyên dáng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khoe tươi. Dù mưa chiều nắng sớm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dập vùi vẫn ngát nồng hương, 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sao con cững tình trao giữa ngàn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gai góc chẳng nao.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MẸ THIÊN ĐÌNH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Tiến dâng Mẹ Thiên đình!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 dâng Mẹ uy linh, này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trăm hoa rực rỡ ngát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con kính dâng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 cuộc đời nở (ơ) khắp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đẹp (i)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MẸ THIÊN ĐÌNH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Con dâng Mẹ tầm xuân, đoá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xanh biếc dịu dàng. Hoa mặc dòng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thời gian lướt nhẹ không chút than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van. Tình con dù sóng gió một màu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xanh thắm chẳng phai, đến khi xa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chốn trần gian, có Mẹ là có mùa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MẸ THIÊN ĐÌNH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Tiến dâng Mẹ Thiên đình!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 dâng Mẹ uy linh, này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trăm hoa rực rỡ ngát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con kính dâng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 cuộc đời nở (ơ) khắp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đẹp (i)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MẸ THIÊN ĐÌNH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Con chân thành dâng lên hướng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dương rực rỡ đậm đà. Hoa nở vàng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kiêu sa giữa đời khoe sắc khoe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tươi. Nguyện xin Mẹ dẫn lối đường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khuya sớm ủi an, dẫu cho năm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tháng dần trôi, vẫn một lòng mến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Mẹ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MẸ THIÊN ĐÌNH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Tiến dâng Mẹ Thiên đình!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 dâng Mẹ uy linh, này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trăm hoa rực rỡ ngát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con kính dâng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 cuộc đời nở (ơ) khắp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đẹp (i)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MẸ THIÊN ĐÌNH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5. Con dâng mình khiêm cung, kính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một đoá trà mi, hương dịu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dàng toả bay lan nhẹ theo gió bâng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khuâng. Đời con dù bão tố,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son sắt thuỷ chung, cũng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 tím trà mi, dẫu đời gian khó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ngại chi.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MẸ THIÊN ĐÌNH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Tiến dâng Mẹ Thiên đình!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 dâng Mẹ uy linh, này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trăm hoa rực rỡ ngát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con kính dâng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 cuộc đời nở (ơ) khắp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đẹp (i)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