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1. Tiến dâng lên thiên cung này lễ vật.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Nguyện dâng Chúa bánh thơm với rượu nho,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và nước mắt tiếng hát trong cuộc đời. Xin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Chúa nhận đền bù muôn tội con. ÐK: Cùng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tiến tiếng hát trên môi nguyện cầu,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bao nỗi sầu dâng lên cùng với niềm vui;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cùng dâng tiến với hết tâm tình thiết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tha, tựa hương xa bay lên tòa Chúa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Tiến dâng lên thiên cung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nguyện, nguyện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khấng ban phúc bình yên,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như nước nối kết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nồng, bao tấm lòng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trong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Phanxicô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