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Tiến dâng lên đây bánh tinh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tuyền, đây rượu nho quí, làm hy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hiệp dâng lên Chúa, với tấm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sắt son. Chúa yêu ơi, con tiến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tâm hồn thơ bé, nguyện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dạt dào tình yêu, hy lễ huyền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Chúa ơi, xin Chúa vui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nhận, xin Chúa vui nhận, lễ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dâng này. Với muôn, muôn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tiếng ca vang, danh Chúa vinh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quang, ơn thánh tuôn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Xác thân con, xin tiến dâng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ngày đau yếu, cùng với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nên hy tế, ngay trên bàn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đây. Tháng năm qua bao nỗi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buồn trong đời nhân thế,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Chúa trọn cuộc đời con,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tấm lòng son.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Chúa ơi, xin Chúa vui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nhận, xin Chúa vui nhận, lễ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dâng này. Với muôn, muôn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tiếng ca vang, danh Chúa vinh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quang, ơn thánh tuôn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Những hương hoa, con góp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trong đời mưa nắng, làm hy tế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Chúa, dẫu chỉ là nhỏ nhoi.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thương con nên Chúa vui nhận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tấm lòng yêu mến. Đời con sẽ ngập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tràn niềm vui, chan chứa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Chúa ơi, xin Chúa vui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nhận, xin Chúa vui nhận, lễ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dâng này. Với muôn, muôn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tiếng ca vang, danh Chúa vinh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quang, ơn thánh tuôn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