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Tiến dâng trên bàn thờ,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rượu nho thơm hương cùng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bánh miến trắng tinh.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khoan nhân vô bờ, đoàn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đoan nguyền yêu mến hết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Tiếng hát thơm 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nguyện cầu, tỏa bay khắp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trời diệu huyền. Đoàn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kính thờ trọn niềm, nguyện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Chúa lời chúc ca thành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tâm.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Tiến dâng trên bàn thờ,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rượu nho thơm hương cùng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bánh miến trắng tinh.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khoan nhân vô bờ, đoàn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đoan nguyền yêu mến hết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2. Chút nước pha trong rượu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lành, tựa muôn tấm lòng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nhiệt thành. Đoàn con kết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một lời nguyền, hợp chung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với của lễ dâng toàn thiêu.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Tiến dâng trên bàn thờ,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rượu nho thơm hương cùng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bánh miến trắng tinh.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khoan nhân vô bờ, đoàn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đoan nguyền yêu mến hết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3. Kính tiến lên ngai Cha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hiền, này đây xác hồn mọn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hèn. Còn nơi thế trần lụy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phiền, nguyện xin Chúa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giải thoát ban bình yên.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Tiến dâng trên bàn thờ,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rượu nho thơm hương cùng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bánh miến trắng tinh.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khoan nhân vô bờ, đoàn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đoan nguyền yêu mến hết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