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Cha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lành rượu bánh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chân thành.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Chúa khải hoàn tiến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Dâng lên Cha toàn năng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lời ca hoà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mến. Loan tin vui phục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 ngợi khen Chúa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Cha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lành rượu bánh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chân thành.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Chúa khải hoàn tiến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Dâng lên Cha toàn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năng này rượu nho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miến. Bao công lao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qua cùng khúc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khen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Cha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lành rượu bánh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chân thành.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Chúa khải hoàn tiến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