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BƯỚC VỀ NHÀ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1. Tiến bước về nhà Cha lắng nghe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lời Cha nhắn nhủ con. Theo tháng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năm trôi qua một lò ng son mến tin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cậy trông Mở lòng ra chung quanh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thấy đất trời thêm thắm thêm xanh.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Mở vòng tay yêu thương thấy Tin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Mừng gởi trao muôn phương.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BƯỚC VỀ NHÀ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Tiến bước đi về Nhà Chúa với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tỏa sáng trong lòng với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niềm vui rộn rã khôn cùng, chan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hòa bao ước mơ. Tiến bước đi về Nhà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gởi trao cả mơ ước ngày xanh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gởi trao cả náo nức tuổi Xuân luôn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vững tin nơi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BƯỚC VỀ NHÀ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Con hát vang tình Cha ước mong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ca lướt thật xa. Trôi lướt qua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non xanh vượt biển khơi phá tan mù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sương. Vì tình Cha bao dung dẫn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đưa người chung lối an vui. Để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 theo con giúp con vượt trùng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khơi mênh mông.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BƯỚC VỀ NHÀ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Tiến bước đi về Nhà Chúa với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tỏa sáng trong lòng với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niềm vui rộn rã khôn cùng, chan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hòa bao ước mơ. Tiến bước đi về Nhà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gởi trao cả mơ ước ngày xanh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gởi trao cả náo nức tuổi Xuân luôn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vững tin nơi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