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TIẾN BƯỚC LÊN ĐỀN THÁNH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ĐK: Hãy hân hoan tiến bước nhanh,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tiến bước lên đền thánh Chúa Trời.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Cung điện Người bao khả ái, ôi cung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điện của Chúa ngời sáng. Hãy reo vang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khúc tân ca, kính tiến lên Nhan Thánh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Chúa Trời. Ôi tình Người không bờ bến,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đây vương quyền của Chúa vững bền.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Trọng Khẩn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TIẾN BƯỚC LÊN ĐỀN THÁNH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1. Hỡi muôn muôn dân,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sướng vui reo hò.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Cùng nhau ca vang,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ngợi khen Thượng Đế.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Trọng Khẩn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TIẾN BƯỚC LÊN ĐỀN THÁNH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ĐK: Hãy hân hoan tiến bước nhanh,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tiến bước lên đền thánh Chúa Trời.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Cung điện Người bao khả ái, ôi cung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điện của Chúa ngời sáng. Hãy reo vang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khúc tân ca, kính tiến lên Nhan Thánh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Chúa Trời. Ôi tình Người không bờ bến,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đây vương quyền của Chúa vững bền.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Trọng Khẩn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TIẾN BƯỚC LÊN ĐỀN THÁNH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2. Dẫu bao lo toan,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khó nguy ngập tràn.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Đồng thanh dâng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lên, lời ca trìu mến.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Trọng Khẩn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TIẾN BƯỚC LÊN ĐỀN THÁNH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ĐK: Hãy hân hoan tiến bước nhanh,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tiến bước lên đền thánh Chúa Trời.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Cung điện Người bao khả ái, ôi cung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điện của Chúa ngời sáng. Hãy reo vang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khúc tân ca, kính tiến lên Nhan Thánh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Chúa Trời. Ôi tình Người không bờ bến,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đây vương quyền của Chúa vững bền.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Trọng Khẩn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TIẾN BƯỚC LÊN ĐỀN THÁNH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3. Sát vai bên nhau,</a:t>
            </a:r>
          </a:p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xướng kinh nguyện</a:t>
            </a:r>
          </a:p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cầu. Niềm tin dâng cao:</a:t>
            </a:r>
          </a:p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cùng ca tụng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Trọng Khẩn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TIẾN BƯỚC LÊN ĐỀN THÁNH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ĐK: Hãy hân hoan tiến bước nhanh,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tiến bước lên đền thánh Chúa Trời.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Cung điện Người bao khả ái, ôi cung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điện của Chúa ngời sáng. Hãy reo vang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khúc tân ca, kính tiến lên Nhan Thánh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Chúa Trời. Ôi tình Người không bờ bến,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đây vương quyền của Chúa vững bền.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Trọng Khẩn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