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THƯỢNG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Thượng tiến dâng lên Chúa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chí nhân, rượu nho bánh miến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tình thân í bao tình. Xin vì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những lễ vật dâng, rủ thương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con cái thế trần Ngài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THƯỢNG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Chúng con xin Ngài thứ tha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tội đời, và để con luôn thành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tâm tha thứ cho nhau. Chúng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con van nài tình thương xót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Chúa, để muôn người vui sống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trong nguồn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THƯỢNG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2. Thành tiến dâng lên Chúa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chí nhân, cuộc đời bao nỗi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trầm luân í khổ sầu. Xin vì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Máu Chúa đổ ra, rửa cho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tinh trắng thế trần luỵ sa.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THƯỢNG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Chúng con xin Ngài thứ tha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tội đời, và để con luôn thành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tâm tha thứ cho nhau. Chúng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con van nài tình thương xót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Chúa, để muôn người vui sống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trong nguồn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