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THỰC TÂM HOÁN CẢI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Chúa hằng khuyên dạy và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mời ta vươn lên, một tình mến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yêu Chúa ngày đêm. Thà mất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phần thân nơi mình hơn là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muôn đời, vùi dập thân trong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chốn lửa thiêu.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THỰC TÂM HOÁN CẢI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Lạy Chúa! Con đã biết rồi,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đã hiểu rồi và con xin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nghe Lời Chúa. Lạy Chúa! Xin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Ngài xót thương và giúp đời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thực tâm lánh xa tội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THỰC TÂM HOÁN CẢI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Ai người biết rằng cuộc đời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luôn quanh co, lòng người thế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thay trắng đổi đen. Thì hãy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nhìn đến phận mình như là lau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sậy, cuộc đời ta luôn dễ ngã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THỰC TÂM HOÁN CẢI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Lạy Chúa! Con đã biết rồi,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đã hiểu rồi và con xin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nghe Lời Chúa. Lạy Chúa! Xin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Ngài xót thương và giúp đời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thực tâm lánh xa tội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THỰC TÂM HOÁN CẢI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Bao người vẫn còn lầm lạc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trong cơn mê, và chìm đắm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trong chốn phù hoa. Người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nhớ rằng Chúa mong chờ vẫn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chờ vẫn đợi, nào hãy mau quay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gót trở về.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THỰC TÂM HOÁN CẢI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Lạy Chúa! Con đã biết rồi,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đã hiểu rồi và con xin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nghe Lời Chúa. Lạy Chúa! Xin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Ngài xót thương và giúp đời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thực tâm lánh xa tội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