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dẫn dắt tôi lòng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mừng, chẳng lo thiếu gì,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an nghỉ. Nguồn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lành cỏ xanh êm đềm,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đưa tôi vào hồn tôi no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Người đưa tôi bước đi trên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đường, đường ngay nẻo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chính với uy danh Người.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Qua thung lũng tối chẳng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đâu sợ gì vì Người ở bên.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dẫn dắt tôi lòng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mừng, chẳng lo thiếu gì,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an nghỉ. Nguồn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lành cỏ xanh êm đềm,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đưa tôi vào hồn tôi no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Gậy của Chúa chở che bảo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vệ, hồn tôi luôn mãi vững dạ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 lòng. Này tiệc rượu quý,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dọn bàn. Dầu thơm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đầu, rượu hồng chan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dẫn dắt tôi lòng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mừng, chẳng lo thiếu gì,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an nghỉ. Nguồn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lành cỏ xanh êm đềm,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đưa tôi vào hồn tôi no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Tôi vui hưởng suốt cả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cuộc đời, tình thương của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Chúa xót thương nhân hậu.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Tôi sẽ vui sống ở trong Nhà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Người trọn niềm vui sướng.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dẫn dắt tôi lòng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mừng, chẳng lo thiếu gì,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an nghỉ. Nguồn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lành cỏ xanh êm đềm,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đưa tôi vào hồn tôi no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4. Tôi vui hưởng suốt cả cuộc đời, tình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của Chúa xót thương nhân hậu.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Ngày dài năm tháng, suốt cả cuộc đời ở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trong Thánh Cung, triền miên hạnh phúc!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Coda: Người dẫn dắt tôi lòng tôi vui mừng,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chẳng lo thiếu gì, hồn tôi an nghỉ. Nguồn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nước trong lành cỏ xanh êm đềm, Người đưa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tôi vào hồn tôi no thoả. Chúa chăn nuôi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THỎA THUÊ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dẫn dắt tôi lòng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mừng, chẳng lo thiếu gì,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tôi an nghỉ. Nguồn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lành cỏ xanh êm đềm,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đưa tôi vào hồn tôi no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thoả.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