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THỜ LẠY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Thờ lạy Chúa! Thờ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Chúa! Uy quyền khả ái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hình bánh hiến thân. Thờ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Chúa! Thờ lạy Chúa! Uy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khả ái, nương mình dưới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THỜ LẠY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1. Hồi tưởng xưa kia khi Chúa hy sinh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nằm Thánh giá, lòng nhân ái bao la, tựa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trời thẳm cao xa. Mà đem thân đến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dưỡng nuôi bao linh hồn bơ vơ, này của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nuôi quý giá; Thần lương đây sẵn chờ.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Chúng con xin tạ ơn thiết tha, chúng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con xin thành tâm kính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THỜ LẠY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Thờ lạy Chúa! Thờ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Chúa! Uy quyền khả ái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hình bánh hiến thân. Thờ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Chúa! Thờ lạy Chúa! Uy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khả ái, nương mình dưới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THỜ LẠY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Và tổ tông xưa thu tích Man-na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dành sức sống, đường quê có lâu công,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mà không quản long đong. Thần lương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nuôi dưỡng khiến trên dương gian đầy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gai chông, ngàn hiểm nguy chất đống,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 con bước tới cùng. Tới quê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đàng con ước mong, Chúa đây lẽ nào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ngã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THỜ LẠY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Thờ lạy Chúa! Thờ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Chúa! Uy quyền khả ái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hình bánh hiến thân. Thờ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Chúa! Thờ lạy Chúa! Uy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khả ái, nương mình dưới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THỜ LẠY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3. Rồi trải bao lâu Thiên Chúa không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quên lời đã phán, rằng ai mắc gian nan,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tìm yên ủi ân ban. Thì nay con đến với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phép Thánh Thể đầy khoan nhân, mà kể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cơn túng bấn, cầu mong Chúa đỡ đần.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Thánh Thể ngự nơi thế gian, xót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thương nhân loại không có ngần.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THỜ LẠY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Thờ lạy Chúa! Thờ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Chúa! Uy quyền khả ái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hình bánh hiến thân. Thờ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Chúa! Thờ lạy Chúa! Uy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khả ái, nương mình dưới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