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yêu Chúa Chúa 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hạnh phúc nhất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mùa xuân xinh tươi.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Chúa Chúa ơi! Suốt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yêu Chúa dâng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vầng tim thơ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1. Chúa hãy dạy con yêu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người và yêu Chúa. Yêu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Chúa như yêu mẹ cha yêu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người như yêu anh chị.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yêu Chúa Chúa 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hạnh phúc nhất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mùa xuân xinh tươi.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Chúa Chúa ơi! Suốt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yêu Chúa dâng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vầng tim thơ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hãy dạy con vâng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mẹ cha kính mến.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theo những lời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khuyên trọn đời con thơ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ngoan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yêu Chúa Chúa 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hạnh phúc nhất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mùa xuân xinh tươi.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Chúa Chúa ơi! Suốt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yêu Chúa dâng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vầng tim thơ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Chúa hãy dạy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từng lời ăn tiếng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nói. Luôn biết đơn sơ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tâm thắm hồng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tim chân thật.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yêu Chúa Chúa 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hạnh phúc nhất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mùa xuân xinh tươi.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Chúa Chúa ơi! Suốt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yêu Chúa dâng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vầng tim thơ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4. Chúa hãy dạy con luôn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tìm về Nhà Chúa. Dâng lễ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chuyên chăm nguyện xin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nên bạn Giêsu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yêu Chúa Chúa 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hạnh phúc nhất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mùa xuân xinh tươi.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Chúa Chúa ơi! Suốt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yêu Chúa dâng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vầng tim thơ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Chúa hãy dạy con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thực hiện bác ái. Biết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hy sinh nhiều hơn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thiện thơm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YÊU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yêu Chúa Chúa 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hạnh phúc nhất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mùa xuân xinh tươi.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Chúa Chúa ơi! Suốt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yêu Chúa dâng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vầng tim thơ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