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THIẾU NHI DÂNG CHÚA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1. Rượu thơm hương, cùng bánh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miến, đoàn con tiến dâng lên Bàn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Thờ, hiệp chung với tiếng ca tuổi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thơ. Niềm tin yêu nguyện dâng lên,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cùng với trái tim nhỏ bé xin dâng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lên Chúa chí tôn quyền năng.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THIẾU NHI DÂNG CHÚA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ĐK: Dâng lên xin dâng lên Chúa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những ước mơ với tâm tình đơn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sơ tuổi thơ. Xin Chúa thương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tô hồng cho tuổi thơ đầy khát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vọng, đời con ngày đêm lớn lên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trong hồng ân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THIẾU NHI DÂNG CHÚA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2. Này hoa tươi, này nến sáng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cùng với tiếng ca vui nhịp nhàng,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hoà chung với tiếng nhạc dịu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dàng. Đoàn con dâng để ca khen,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tạ ơn Chúa luôn từ ái nhân lành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tỏ lòng xót thương trần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THIẾU NHI DÂNG CHÚA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ĐK: Dâng lên xin dâng lên Chúa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những ước mơ với tâm tình đơn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sơ tuổi thơ. Xin Chúa thương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tô hồng cho tuổi thơ đầy khát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vọng, đời con ngày đêm lớn lên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trong hồng ân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THIẾU NHI DÂNG CHÚA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3. Nguyện xin thương và dẫn dắt,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đời con mãi luôn được gần Ngài,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triển nở trong thánh ân đẹp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tươi. Tuổi thơ ngây Ngài nâng niu,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hồn xác mãi trong ngần thắm ơn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trời xin mãi sống đẹp lòng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THIẾU NHI DÂNG CHÚA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ĐK: Dâng lên xin dâng lên Chúa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những ước mơ với tâm tình đơn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sơ tuổi thơ. Xin Chúa thương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tô hồng cho tuổi thơ đầy khát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vọng, đời con ngày đêm lớn lên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trong hồng ân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