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THIÊN CHÚA UY LINH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Mọi việc Chúa làm, Chúa đã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xử sự công minh. Chúng con phạm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tội, không tuân giữ giới luật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Xin cho Danh Chúa được rạng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ngời toả sáng nơi nơi. Mở lượng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khoan hồng mà dủ thương tha thứ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lỗi lầm.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THIÊN CHÚA UY LINH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Lạy Chúa, khi Chúa tỏ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xót thương và thứ tha tội lỗi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con lỡ lầm. Là lúc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biểu lộ quyền năng,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từ, của Vị Thiên Chúa 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THIÊN CHÚA UY LINH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Mọi việc Chúa làm, Chúa đã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xử sự công minh. Chúng con phạm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tội, không tuân giữ giới luật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Xin cho Danh Chúa được rạng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ngời toả sáng nơi nơi. Mở lượng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khoan hồng mà dủ thương tha thứ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lỗi lầm.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THIÊN CHÚA UY LINH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Lạy Chúa con đã dốc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quyết tâm mà đuổi theo cõi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sáng tươi muôn đời.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xin Chúa hãy ban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nhiều ân thiêng, và giữ gìn,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đời con vững tin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THIÊN CHÚA UY LINH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Mọi việc Chúa làm, Chúa đã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xử sự công minh. Chúng con phạm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tội, không tuân giữ giới luật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Xin cho Danh Chúa được rạng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ngời toả sáng nơi nơi. Mở lượng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khoan hồng mà dủ thương tha thứ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lỗi lầm.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