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THIÊN CHÚA TRONG ĐỨC KITÔ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Thiên Chúa không ở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đâu xa nhưng là trong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Đức Kitô. Ai biết Ngài là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biết Chúa Cha, ai thấy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Ngài là thấy Chúa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THIÊN CHÚA TRONG ĐỨC KITÔ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Cũng như Ngài ở trong Cha và Cha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ở trong Ngài, xin cho con luôn kết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hiệp với Đức Kitô trong tình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Cha. Hầu trở nên ánh sáng trần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gian, như dấu hiệu một trời mới đất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mới, dấu hiệu một cuộc sống sẽ tới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với Cha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THIÊN CHÚA TRONG ĐỨC KITÔ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Thiên Chúa không ở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đâu xa nhưng là trong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Đức Kitô. Ai biết Ngài là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biết Chúa Cha, ai thấy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Ngài là thấy Chúa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THIÊN CHÚA TRONG ĐỨC KITÔ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Cũng như cuộc đời Giêsu và Cha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vẫn là một, xin cho con được sống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trọn tình mến yêu Cha không hề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phôi pha. Để đời con loan báo tình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 mà Ngôi Lời đã dọi chiếu thế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giới, chính Ngài đã dập xóa bóng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tối lối đi mịt mù.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THIÊN CHÚA TRONG ĐỨC KITÔ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Thiên Chúa không ở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đâu xa nhưng là trong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Đức Kitô. Ai biết Ngài là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biết Chúa Cha, ai thấy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Ngài là thấy Chúa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THIÊN CHÚA TRONG ĐỨC KITÔ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Cũng như cuộc đời Giêsu làm vinh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hiển cho Cha, xin cho con nên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chứng từ của trái tim Cha, gương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mặt của Cha. Để đời con soi lối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đường đi, đường đi về nguồn sự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sống vĩnh cửu, đi về nguồn hạnh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phúc với Chúa sống vui 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THIÊN CHÚA TRONG ĐỨC KITÔ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Thiên Chúa không ở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đâu xa nhưng là trong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Đức Kitô. Ai biết Ngài là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biết Chúa Cha, ai thấy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Ngài là thấy Chúa Cha.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