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Ở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Lòng đang thân vân nay Thiên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Thần hiện ra báo mộng: “Này ông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Giu-se thuộc dòng tộc Đa-vít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hãy nghe. Kìa Ma-ri-a đang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mang tai do Thánh Linh. Tới khi hạ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sinh thì đặt tên con là Giê-su.”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Ở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Nguồn tình thương Chúa vốn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rộng cao, tuôn trào muôn ân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rộng ban cho chư dân. Này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Nữ sẽ thụ thai, sinh hạ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con trai đặt tên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Em-ma-nu-el, nghĩa là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ở cùng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Ở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Vừa nghe tin xong con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là do Thánh Thần. Mừng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Giu-se bằng lòng nhận nên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dưỡng nuôi. Cùng Ma-ri-a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yêu dựng xây Thánh gia. Khó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 vượt qua giờ hiển vinh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hiền công chính.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Ở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Nguồn tình thương Chúa vốn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rộng cao, tuôn trào muôn ân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rộng ban cho chư dân. Này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Nữ sẽ thụ thai, sinh hạ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con trai đặt tên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Em-ma-nu-el, nghĩa là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ở cùng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Ở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Từ nơi Gie-sê nay đâm chồi mầm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non nhánh nhỏ. Thần Khí Đức Chúa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ngự trị và ban ơn thánh cho. Đầy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ơn khôn ngoan danh uy phong hiểu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biết mến tin. Tới nơi trần gian để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Ngài bênh ai nghèo trung tín.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Ở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Nguồn tình thương Chúa vốn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rộng cao, tuôn trào muôn ân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rộng ban cho chư dân. Này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Nữ sẽ thụ thai, sinh hạ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con trai đặt tên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Em-ma-nu-el, nghĩa là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ở cùng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Ở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4. Phần ngươi Bê-lem tuy đang là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làng quê bé nhỏ, từ người sinh ra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một vị làm thống lãnh Ích-diên.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Từ khi vô biên ngay ban sơ Ngài có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trước tiên. Tới chăn đoàn chiên là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vì danh uy quyền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THIÊN CHÚA Ở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Nguồn tình thương Chúa vốn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rộng cao, tuôn trào muôn ân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rộng ban cho chư dân. Này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Nữ sẽ thụ thai, sinh hạ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con trai đặt tên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Em-ma-nu-el, nghĩa là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ở cùng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