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CÔNG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Thiên Chúa công bình, nhưng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là Cha rất mực yêu thương.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xét xử công minh, nhưng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vẫn yêu thương chân tình. Đòi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xét lại chính mình để có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cái nhìn của Chúa 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CÔNG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Xin cho con vượt qua oán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hờn nhỏ nhen cái nhìn ghét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ghen, không gì làm con náo động,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cứ luôn bình an tâm hồn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sáng. Cho tim con rộng mở để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mọi người bằng tình yêu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CÔNG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Thiên Chúa nhân từ nên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mới được yên thân.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xóa bỏ nợ nần con vẫn vương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trên trần. Ngài luôn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vô ngần, mãi mãi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lần Ngài vẫn từ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CÔNG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Xin cho con vượt qua oán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hờn nhỏ nhen cái nhìn ghét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ghen, không gì làm con náo động,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cứ luôn bình an tâm hồn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sáng. Cho tim con rộng mở để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mọi người bằng tình yêu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CÔNG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Hạnh phúc thay người tâm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 luôn mở rộng bao dung.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Vượt lên những tầm thường để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sống yêu thương như Ngài, lòng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sống cho mọi người chia sẻ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buồn cùng với anh 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CÔNG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Xin cho con vượt qua oán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hờn nhỏ nhen cái nhìn ghét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ghen, không gì làm con náo động,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cứ luôn bình an tâm hồn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sáng. Cho tim con rộng mở để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mọi người bằng tình yêu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