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xin dâng lời hát mừng Lòng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Xót Chúa. Con xin dâng lời hát mừng Lòng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Xót Chúa. Lòng Thương Xót mênh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 trời. Lòng Thương Xót bao la tuyệt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Lòng Chúa Xót Thương.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Nguyện thương xót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Cha trên trời. Nguyện thương xót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 trên trời. Con nguyện xót thương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1. Xin cảm tạ Chúa vì Chúa là Cha nhân từ.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Đến muôn muôn đời Chúa vẫn trọn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thương. Tác tạo trần gian bằng chính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Thượng Trí siêu phàm. Đến muôn muôn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trọn tình thương. Chúa đã dẫn dắt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lịch sử của cả nhân loại. Đến muôn muôn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trọn tình thương. Chúa hằng tha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thứ mừng đón con cái trở về. Đến muôn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 Chúa vẫn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xin dâng lời hát mừng Lòng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Xót Chúa. Con xin dâng lời hát mừng Lòng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Xót Chúa. Lòng Thương Xót mênh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 trời. Lòng Thương Xót bao la tuyệt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Lòng Chúa Xót Thương.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Nguyện thương xót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Cha trên trời. Nguyện thương xót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 trên trời. Con nguyện xót thương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2. Cảm tạ Con Chúa, Nguồn Sáng của các dân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tộc. Đến muôn muôn đời Chúa vẫn trọn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thương. Chúa đã yêu thương bằng trái tim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của con người. Đến muôn muôn đời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tình thương. Những gì nhận lãnh thì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chúng con tiến dâng Ngài. Đến muôn muôn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trọn tình thương.Tấm lòng mở ra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xót ai kẻ đơn nghèo. Đến muôn muôn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đời Chúa vẫn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xin dâng lời hát mừng Lòng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Xót Chúa. Con xin dâng lời hát mừng Lòng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Xót Chúa. Lòng Thương Xót mênh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 trời. Lòng Thương Xót bao la tuyệt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Lòng Chúa Xót Thương.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Nguyện thương xót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Cha trên trời. Nguyện thương xót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 trên trời. Con nguyện xót thương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3. Thánh Thần Thiên Chúa đổ xuống bảy ơn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nhiệm mầu. Đến muôn muôn đời Chúa vẫn trọn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tình thương. Suối nguồn bình an, Ngài đến để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chữa cho lành. Đến muôn muôn đời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tình thương. Đã được ủi an, nguyện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sống ủi an mọi người. Đến muôn muôn đời Chúa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vẫn trọn tình thương. Xin được tất cả để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sống yêu mến hy vọng. Đến muôn muôn đời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Chúa vẫn 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xin dâng lời hát mừng Lòng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Xót Chúa. Con xin dâng lời hát mừng Lòng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Xót Chúa. Lòng Thương Xót mênh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 trời. Lòng Thương Xót bao la tuyệt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Lòng Chúa Xót Thương.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Nguyện thương xót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Cha trên trời. Nguyện thương xót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 trên trời. Con nguyện xót thương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4. Hãy cùng nài van bình an của Chúa an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bình. Đến muôn muôn đời Chúa vẫn trọn tình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thương. Khắp địa cầu đây hằng những đợi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mong Tin Mừng. Đến muôn muôn đời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tình thương. Vui mừng tha thứ ở trong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lòng kẻ mọn hèn. Đến muôn muôn đời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tình thương. Trên trời dưới đất rồi sẽ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đổi mới vẹn toàn. Đến muôn muôn đời Chúa vẫn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trọn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LÒNG THƯƠNG XÓT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ĐK: Con xin dâng lời hát mừng Lòng Thương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Xót Chúa. Con xin dâng lời hát mừng Lòng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Thương Xót Chúa. Lòng Thương Xót mênh mang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đất trời. Lòng Thương Xót bao la tuyệt vời.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Ôi Lòng Chúa Xót Thương.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Con xin cảm tạ, cảm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tạ Tình Yêu Thiên Chúa. Nguyện thương xót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như Cha trên trời. Nguyện thương xót như</a:t>
            </a:r>
          </a:p>
          <a:p>
            <a:pPr algn="ctr"/>
            <a:r>
              <a:rPr sz="3300" b="1">
                <a:solidFill>
                  <a:srgbClr val="FFFFFF"/>
                </a:solidFill>
                <a:latin typeface="Arial"/>
              </a:rPr>
              <a:t>Cha trên trời. Con nguyện xót thương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