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THEO BƯỚC THÁNH MARCÔ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1. Lạy Thánh Mar-cô, Chúa đã thương gọi mời, theo bước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Phê-rô, Tông đồ của Chúa. ơn Thánh Thần ban, soi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đường chân lý, giữ vững đức tin giữa bước đường rao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giảng. Ngài viết Tin Mừng theo lời được linh ứng, về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Chúa Giê-su, Con Một Chúa Trời. Tin Mừng sáng soi, dẫn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đường nhân thế, gọi bao tâm hồn trở về với Tình Yêu.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ĐK 1: Tình Chúa soi đường, dẫn bước chúng con đi. Tin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Mừng sáng ngời, chiếu rạng khắp muôn nơi. Cùng thánh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Mar-cô, trung kiên trong Thần Khí, Xin Chúa giữ gìn,</a:t>
            </a:r>
          </a:p>
          <a:p>
            <a:pPr algn="ctr"/>
            <a:r>
              <a:rPr sz="2700" b="1">
                <a:solidFill>
                  <a:srgbClr val="FFFFFF"/>
                </a:solidFill>
                <a:latin typeface="Arial"/>
              </a:rPr>
              <a:t>chở che Hội Thánh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Vincent Trịnh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THEO BƯỚC THÁNH MARCÔ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2. Đường Chúa sai đi, giữa muôn nẻo thế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trần, Ngài bước theo sau, lắng nghe lời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Phê-rô. Ơn Chúa dịu êm nâng đỡ từng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bước, giữa những khó nguy vẫn sống trọn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niềm tin. Ngài viết Tin Mừng theo lời được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linh ứng, về Chúa Giê-su, Con Một Chúa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Trời. Tin Mừng sáng soi, dẫn đường nhân</a:t>
            </a:r>
          </a:p>
          <a:p>
            <a:pPr algn="ctr"/>
            <a:r>
              <a:rPr sz="3650" b="1">
                <a:solidFill>
                  <a:srgbClr val="FFFFFF"/>
                </a:solidFill>
                <a:latin typeface="Arial"/>
              </a:rPr>
              <a:t>thế, gọi bao tâm hồn trở về với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Vincent Trịnh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THEO BƯỚC THÁNH MARCÔ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3. Lạy Thánh Mar-cô, xin dẫn dắt chúng con,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Biết lắng nghe Lời Chúa giữa muôn vàn thử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thách. Sống theo Tin Mừng bước đi trọn niềm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tin, Giữa cõi trần gian, toả sáng tình yêu muôn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nơi. Để danh thánh Chúa, hiển vinh muôn đời.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ĐK 2: Tình Chúa dẫn bước, soi sáng muôn nơi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Theo gương thánh nhân, trọn niềm tin nơi Chúa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khôn ngơi. Lan toả yêu thương, nâng đỡ muôn</a:t>
            </a:r>
          </a:p>
          <a:p>
            <a:pPr algn="ctr"/>
            <a:r>
              <a:rPr sz="3100" b="1">
                <a:solidFill>
                  <a:srgbClr val="FFFFFF"/>
                </a:solidFill>
                <a:latin typeface="Arial"/>
              </a:rPr>
              <a:t>người. Xin Chúa giữ gìn, chở che Hội Thánh Người.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Vincent Trịnh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