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THẾ GIỚI HÔM NAY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Thế giới hôm nay đang có những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người bơ vơ lạc hướng, vì không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tìm được tình thương, vì không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tìm được niềm tin. Vẫn có những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người đã chết từ lâu mà tưởng đâu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như mình đang sống, cuộc sống sa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lạc mênh mông.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THẾ GIỚI HÔM NAY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Lạy Chúa! Xin cho chúng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con được nhìn thấy họ, biết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chạnh lòng thương như Ngài,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biết thật lòng giúp chẳng ngại.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Nhưng rồi trước hết, cho con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thấy được chính bản thân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THẾ GIỚI HÔM NAY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Thế giới hôm nay đang có những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người buông theo lạc thú, để thân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mình bị nhơ uế, chạy theo lợi lộc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đam mê. Vẫn có những người đang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sống quạnh hiu, nhiều khổ đau cơ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hàn túng thiếu, chịu biết bao điều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điêu linh.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THẾ GIỚI HÔM NAY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Lạy Chúa! Xin cho chúng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con được nhìn thấy họ, biết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chạnh lòng thương như Ngài,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biết thật lòng giúp chẳng ngại.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Nhưng rồi trước hết, cho con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thấy được chính bản thân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THẾ GIỚI HÔM NAY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Thế giới hôm nay đang có những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người đi trong mù tối, chạy theo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quyền lực vô luân, và bao hành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động vô nhân. Vẫn có những người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đang sống lặng câm vì biết bao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nhiêu điều áp bức, cuộc sống đau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buồn không ngưng.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THẾ GIỚI HÔM NAY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Lạy Chúa! Xin cho chúng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con được nhìn thấy họ, biết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chạnh lòng thương như Ngài,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biết thật lòng giúp chẳng ngại.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Nhưng rồi trước hết, cho con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thấy được chính bản thân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