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Trong đêm đem mịt mờ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thuyền rời bến xa bờ. Nhưng ai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đâu có ngờ đến giờ gặp cơn giông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tố. Chúa đến với môn đồ đi trên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ngàn cơn sóng xô. Thấy bóng Chúa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đen mờ kinh sợ tưởng là thấy ma.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Này Thầy đây các con đừng sợ!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Đừng sợ điều chi, đừng sợ điều chi,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đừng hãi lo gì (dù gặp hiểm nguy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trên đường con đi) Vì Thầy đây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cùng con bước đi. Dù thuyền đời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còn gặp giống tố, hãy cứ vững tin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(vì Thầy cùng đi dẫn đưa giữ gìn)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Khi qua cơn kinh sợ vui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vượt quá mong chờ. Phêrô xin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Thầy cho được nhẹ đi trên nước.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Hướng phía trước theo Thầy nhưng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 nhìn con sóng vây, bỗng thấy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bớt trông cậy xin Thầy chìa tay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nguy.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Này Thầy đây các con đừng sợ!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Đừng sợ điều chi, đừng sợ điều chi,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đừng hãi lo gì (dù gặp hiểm nguy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trên đường con đi) Vì Thầy đây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cùng con bước đi. Dù thuyền đời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còn gặp giống tố, hãy cứ vững tin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(vì Thầy cùng đi dẫn đưa giữ gìn)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Khi tin yêu tôn thờ con nguyện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chẳng dám nghi ngờ. Trong bơ vơ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khốn cùng có Ngài nào đâu nao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núng. Chúa vẫn bước đi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yêu ngày đêm tín trung,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dẫn tới bến quê trời nơi ngày Phục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 đã khơi.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ĐÂY 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Này Thầy đây các con đừng sợ!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Đừng sợ điều chi, đừng sợ điều chi,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đừng hãi lo gì (dù gặp hiểm nguy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trên đường con đi) Vì Thầy đây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cùng con bước đi. Dù thuyền đời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còn gặp giống tố, hãy cứ vững tin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(vì Thầy cùng đi dẫn đưa giữ gìn)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