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THẦY ĐÂY ĐỪNG SỢ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1. Giữa biển hồ Ga-li-lê-a, các môn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đệ hoang mang âu lo. Vì trời đã tối,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biển khơi lộng gió, biết trông ai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bây giờ? Giữa sóng biển muôn ngàn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nguy biến. Hãy khấn nguyện xin Ngài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mau đến. Chúa đi trên biển. Chúa đã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lên thuyền. Chúa luôn hiện diện.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THẦY ĐÂY ĐỪNG SỢ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Này đoàn con có Thầy đây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đừng sợ, Thầy hằng luôn đồng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hành cùng con đó. Dù thuyền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giữa trùng vây bão tố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Thầy ở bên cho đời thôi lắng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THẦY ĐÂY ĐỪNG SỢ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2. Giữa biển đời phong ba không ngơi.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Sức phận hèn bao phen chơi vơi. Cầu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Ngài nâng đỡ, dẫn đưa thuyền tới, bến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mơ bao mong chờ. Chúa ra lệnh gió liền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im tiếng. Chúa ra lệnh sóng biển yên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ắng. Cánh tay uy quyền, Cánh tay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nhân hiền thiết tha trọn niềm.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THẦY ĐÂY ĐỪNG SỢ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Này đoàn con có Thầy đây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đừng sợ, Thầy hằng luôn đồng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hành cùng con đó. Dù thuyền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giữa trùng vây bão tố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Thầy ở bên cho đời thôi lắng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THẦY ĐÂY ĐỪNG SỢ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3. Giữa cuộc đời chông gai muôn nơi,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khấn cầu Ngài yêu thương khôn vơi.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Nguyện xin cứu vớt, lúc con lạc lối,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đắm mê trong lỗi tội. Hãy trông cậy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tin tưởng phó thác. Suốt đêm dài khi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thuyền buông lái. Nắm lấy tay Ngài,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hướng lên Quê Trời ước mơ trọn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THẦY ĐÂY ĐỪNG SỢ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Này đoàn con có Thầy đây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đừng sợ, Thầy hằng luôn đồng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hành cùng con đó. Dù thuyền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giữa trùng vây bão tố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Thầy ở bên cho đời thôi lắng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