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THẦY ĐÃ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Thầy đã đến đem lửa vào thế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gian, và ước ao ngọn lửa bừng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cháy lên, ngọn lửa bừng cháy lên.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Thầy sẽ chịu phép rửa thật lớn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lao, và lòng Thầy hằng khắc khoải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biết bao cho tới khi thành toàn.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THẦY ĐÃ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Khi tới thế gian không phải Thầy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đem bình an. Nhưng do chính Thầy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sẽ gây nhiều chia rẽ. Người giữa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một nhà dù tình nghĩa từng mặn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mà, cũng bị lìa tách xa. Tình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nghĩa cha đáp đền hiếu thảo sao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đầy, khi dấn thân theo Thầy.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THẦY ĐÃ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Thầy đã đến đem lửa vào thế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gian, và ước ao ngọn lửa bừng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cháy lên, ngọn lửa bừng cháy lên.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Thầy sẽ chịu phép rửa thật lớn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lao, và lòng Thầy hằng khắc khoải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biết bao cho tới khi thành toàn.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THẦY ĐÃ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Nhân chứng đức tin đông đảo tựa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mây phủ bao. Ta tháo đi nào tội lỗi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vây rào quanh lối. Kiên vững lao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vào cuộc trận chống lại gian tà,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vẫn rình rập chúng ta. Hiệp lời hát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 hướng nhìn Đấng đã khải hoàn,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đức tin kiện toàn.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THẦY ĐÃ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Thầy đã đến đem lửa vào thế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gian, và ước ao ngọn lửa bừng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cháy lên, ngọn lửa bừng cháy lên.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Thầy sẽ chịu phép rửa thật lớn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lao, và lòng Thầy hằng khắc khoải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biết bao cho tới khi thành toàn.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THẦY ĐÃ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Vinh phúc với Cha nhưng mà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đã từ khước. Chịu chết thập hình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 đã lên trời hiển vinh. Chiêm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ngưỡng gương Người để đừng thất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vọng sờn lòng, dẫu đường về có xa.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Vì cuộc chiến ta thấm gì máu đổ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nơi Người, khi hiến thân cho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THẦY ĐÃ ĐẾN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Thầy đã đến đem lửa vào thế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gian, và ước ao ngọn lửa bừng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cháy lên, ngọn lửa bừng cháy lên.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Thầy sẽ chịu phép rửa thật lớn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lao, và lòng Thầy hằng khắc khoải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biết bao cho tới khi thành toàn.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