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THẮP SÁNG TIM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ĐK: Xin thắp sáng lên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trong trái tim con tình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yêu cao vời Chúa Trời, một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tình yêu không biên giới,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tình yêu biến đổi cuộc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THẮP SÁNG TIM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1. Đây tim con lu mờ vì những đam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mê tội đời. Đây tim con khô héo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vì ích kỷ và kiêu căng. Xin Chúa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thương khơi dậy cho lòng con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cảm mến Ngài. Cho tim con bừng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dậy sáng ngời yêu mến từ đây.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THẮP SÁNG TIM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ĐK: Xin thắp sáng lên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trong trái tim con tình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yêu cao vời Chúa Trời, một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tình yêu không biên giới,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tình yêu biến đổi cuộc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THẮP SÁNG TIM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2. Đây tim con mỏi mòn vì mến yêu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chưa vẹn tròn. Tâm con luôn thao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thức chờ đón Chúa từng hôm mai.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Xin trái tim của Ngài đánh động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lên trái tim con. Cho tim yêu thắm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nồng dâng đầy sự sống hiệp thông.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THẮP SÁNG TIM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ĐK: Xin thắp sáng lên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trong trái tim con tình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yêu cao vời Chúa Trời, một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tình yêu không biên giới,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tình yêu biến đổi cuộc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THẮP SÁNG TIM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3. Con đi trong cuộc đời đầy những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chông gai nguy nàn. Bao nhiêu cơn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cám dỗ cạm bẫy vẫn hằng vây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quanh. Xin giúp con vững vàng với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tình yêu mến trung kiên. Ôi Giê-su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dịu hiền ban lại ánh sáng niềm tin.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THẮP SÁNG TIM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ĐK: Xin thắp sáng lên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trong trái tim con tình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yêu cao vời Chúa Trời, một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tình yêu không biên giới,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tình yêu biến đổi cuộc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