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THẮP SÁNG LÊN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ĐK: Thắp sáng lên trong trái tim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con, tình yêu như tia nắng hồng,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bừng lên xua tan băng giá và rực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nóng đốt cháy đau thương. Thắp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sáng lên trong trái tim con. Niềm tin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như muôn sao sáng mờ xóa bóng tối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nghi nan gọi mầm tái sinh trần gian.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THẮP SÁNG LÊN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1. Con ước mơ làm khí cụ để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đem tình yêu Chúa cho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trần gian. Như tia nắng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báo trời hừng đông. Như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chim én báo tin xuân hồng.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THẮP SÁNG LÊN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ĐK: Thắp sáng lên trong trái tim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con, tình yêu như tia nắng hồng,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bừng lên xua tan băng giá và rực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nóng đốt cháy đau thương. Thắp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sáng lên trong trái tim con. Niềm tin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như muôn sao sáng mờ xóa bóng tối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nghi nan gọi mầm tái sinh trần gian.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THẮP SÁNG LÊN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2. Con ước mơ làm khí cụ để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đem tình yêu Chúa cho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trần gian. Như mưa mới tưới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gội đồng xanh. Như sương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tắm mát cho cây cành.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THẮP SÁNG LÊN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ĐK: Thắp sáng lên trong trái tim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con, tình yêu như tia nắng hồng,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bừng lên xua tan băng giá và rực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nóng đốt cháy đau thương. Thắp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sáng lên trong trái tim con. Niềm tin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như muôn sao sáng mờ xóa bóng tối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nghi nan gọi mầm tái sinh trần gian.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THẮP SÁNG LÊN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3. Con ước mơ làm khí cụ để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đem tình yêu Chúa cho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trần gian. Như hoa nở thắm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đẹp đồi nương. Như tinh tú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chiếu soi đêm trường.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THẮP SÁNG LÊN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ĐK: Thắp sáng lên trong trái tim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con, tình yêu như tia nắng hồng,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bừng lên xua tan băng giá và rực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nóng đốt cháy đau thương. Thắp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sáng lên trong trái tim con. Niềm tin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như muôn sao sáng mờ xóa bóng tối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nghi nan gọi mầm tái sinh trần gian.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THẮP SÁNG LÊN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4. Con ước mơ làm khí cụ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để đem tình yêu Chúa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cho trần gian. Như cơn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gió mát dịu trời đêm. Như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câu hát tiếng ru êm đềm.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THẮP SÁNG LÊN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ĐK: Thắp sáng lên trong trái tim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con, tình yêu như tia nắng hồng,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bừng lên xua tan băng giá và rực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nóng đốt cháy đau thương. Thắp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sáng lên trong trái tim con. Niềm tin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như muôn sao sáng mờ xóa bóng tối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nghi nan gọi mầm tái sinh trần gian.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