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THẮP SÁNG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ĐK1: Thắp sáng lên hy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vọng, trong Chúa Giê-su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ta mong đợi trời mới đất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mới, lúc quyền lực sự dữ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bị đánh bại.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THẮP SÁNG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Trong vinh quang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Cha, và xin ân sủng của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Năm Thánh này khơi dậy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chúng con niềm hy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vọng trong cuộc lữ hành.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THẮP SÁNG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Khi trông mong thiết tha được an vui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hưởng hiển vinh Nước Trời, van nài cho khắp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nơi được chung phần ân lộc cứu độ. ĐK2: Thắp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sáng lên hy vọng, trong Chúa Giê-su xin Cha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trên trời liên kết chúng con nên một. Xin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yêu Thánh Linh giúp chúng con miệt mài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vun trồng hạt giống Tin Mừng trong khi mong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đợi trời mới đất mới, lúc mà quyền lực sự dữ bị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đánh bại.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