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ĐK: (Thập Giá ngất cao)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Trên đồi Thập Giá ơi.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Người mong, Người mong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nói gì, nói gì với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Người nói đến một tình yêu cao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ngất muôn trùng. Người nói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một tình yêu dâng hiến máu hồng.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nói đã bao nghìn năm đã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bao nghìn năm. Lời nói dẫu bao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nghìn năm vẫn luôn vọng ngân.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ĐK: (Thập Giá ngất cao)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Trên đồi Thập Giá ơi.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Người mong, Người mong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nói gì, nói gì với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Người nói đến một niềm đau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giăng kín mây trời. Người nói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một vầng tim hiu hắt trên đồi.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Trọn kiếp sống cho tình yêu chết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tình yêu. Thập Giá khắc ghi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son Chúa thương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ĐK: (Thập Giá ngất cao)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Trên đồi Thập Giá ơi.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Người mong, Người mong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nói gì, nói gì với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Thập Giá tán dương tình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vinh thắng uy hùng, Thập Giá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chứng minh trời cao thượng trí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vô cùng. Thập giá nhánh cây mùa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đông kết bông nở hoa. Thập Giá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đó cây đàn thô tấu anh hùng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ĐK: (Thập Giá ngất cao)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Trên đồi Thập Giá ơi.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Người mong, Người mong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nói gì, nói gì với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Thập Giá hát trong lòng tôi câu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hát muôn lời. Thập Giá nói trong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tôi câu nói muôn đời: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hãy sống cho tình yêu, chết cho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yêu. Người hãy sống cho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yêu, chết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NÓI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ĐK: (Thập Giá ngất cao)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Trên đồi Thập Giá ơi.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Người mong, Người mong</a:t>
            </a:r>
          </a:p>
          <a:p>
            <a:pPr algn="ctr"/>
            <a:r>
              <a:rPr sz="6050" b="1">
                <a:solidFill>
                  <a:srgbClr val="FFFFFF"/>
                </a:solidFill>
                <a:latin typeface="Arial"/>
              </a:rPr>
              <a:t>nói gì, nói gì với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